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5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microsoft.com/office/2007/relationships/hdphoto" Target="../media/hdphoto2.wdp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06" y="0"/>
            <a:ext cx="9144000" cy="6858000"/>
          </a:xfrm>
          <a:prstGeom prst="rect">
            <a:avLst/>
          </a:prstGeom>
        </p:spPr>
      </p:pic>
      <p:pic>
        <p:nvPicPr>
          <p:cNvPr id="3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75856" y="4365104"/>
            <a:ext cx="5688632" cy="223224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Развивающая 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предметно-пространственная среда группы 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по ранней профориентации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Власова Е.А., воспитатель</a:t>
            </a:r>
          </a:p>
        </p:txBody>
      </p:sp>
    </p:spTree>
    <p:extLst>
      <p:ext uri="{BB962C8B-B14F-4D97-AF65-F5344CB8AC3E}">
        <p14:creationId xmlns="" xmlns:p14="http://schemas.microsoft.com/office/powerpoint/2010/main" val="3737598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-7847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52602"/>
            <a:ext cx="8229600" cy="4133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662192" y="5733256"/>
            <a:ext cx="5915000" cy="75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«Малыш» вам рад всегда.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21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5881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96492" y="742256"/>
            <a:ext cx="6371852" cy="210917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Есть прекрасный детский сад</a:t>
            </a:r>
          </a:p>
          <a:p>
            <a:pPr marL="0" indent="0" algn="ctr">
              <a:buNone/>
            </a:pP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Под названием «Малыш».</a:t>
            </a:r>
          </a:p>
          <a:p>
            <a:pPr marL="0" indent="0" algn="ctr">
              <a:buNone/>
            </a:pP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Много разных в нем ребят</a:t>
            </a:r>
          </a:p>
          <a:p>
            <a:pPr marL="0" indent="0" algn="ctr">
              <a:buNone/>
            </a:pP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Про него не умолчишь.</a:t>
            </a:r>
          </a:p>
        </p:txBody>
      </p:sp>
      <p:pic>
        <p:nvPicPr>
          <p:cNvPr id="6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214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11" y="-27384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386681" y="2175425"/>
            <a:ext cx="4201543" cy="2837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мы посещаем,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профессии изучаем.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будущем узнать,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же можно в жизни стать.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страны -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важны.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пока мы малыши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их все должны.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etodist\Desktop\Заявка профориентация\pajarni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15" y="463457"/>
            <a:ext cx="1742265" cy="1742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etodist\Desktop\Заявка профориентация\0_f6386_2fbb1027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19" y="4838688"/>
            <a:ext cx="2132520" cy="146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etodist\Desktop\Заявка профориентация\0018-02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2" y="2480436"/>
            <a:ext cx="2016224" cy="1434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metodist\Desktop\Заявка профориентация\084511_14193999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306" y="4178990"/>
            <a:ext cx="902123" cy="168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metodist\Desktop\Заявка профориентация\boy_1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139523"/>
            <a:ext cx="1322119" cy="1767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metodist\Desktop\Заявка профориентация\Detsad-1024x6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21" y="2704592"/>
            <a:ext cx="2011921" cy="1210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metodist\Desktop\Заявка профориентация\df276c272fdb32ac49a129c8a128fbe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77" y="4838688"/>
            <a:ext cx="2339564" cy="1619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C:\Users\metodist\Desktop\Заявка профориентация\103109901_0_b226d_8dd9faa5_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39" y="880943"/>
            <a:ext cx="1163442" cy="163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C:\Users\metodist\Desktop\Заявка профориентация\hello_html_7b9e346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639" y="660978"/>
            <a:ext cx="1444943" cy="2043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C:\Users\metodist\Desktop\Заявка профориентация\izo_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43" y="672085"/>
            <a:ext cx="1071727" cy="132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C:\Users\metodist\Desktop\Заявка профориентация\454390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49" y="381825"/>
            <a:ext cx="974245" cy="1406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228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-27384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234714" y="1206066"/>
            <a:ext cx="3433630" cy="2366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мы рассказ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группы в садике у нас.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нашей все прекрасно,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 безопасно.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столы,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Шкафчики закреплены.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каждый озорник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ударился об них.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etodist\Desktop\Заявка профориентация\IMG_1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24301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Заявка профориентация\IMG_12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5" y="4005064"/>
            <a:ext cx="3027415" cy="227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Заявка профориентация\IMG_12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8547"/>
            <a:ext cx="3031708" cy="229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906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-7847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2030" y="980728"/>
            <a:ext cx="3564898" cy="16412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много мы играем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и знанья получаем.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«среда»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Играми оснащена.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todist\Desktop\Заявка профориентация\IMG_1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225036" cy="296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todist\Desktop\Заявка профориентация\IMG_12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6970"/>
            <a:ext cx="2987200" cy="210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todist\Desktop\Заявка профориентация\IMG_12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967230" cy="222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etodist\Desktop\Заявка профориентация\IMG_12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225036" cy="296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9183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-7847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114487"/>
            <a:ext cx="5328592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играм нам открыт,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 возрасту стоит.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все играют дружно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каждого что нужно.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etodist\Desktop\Заявка профориентация\IMG_1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6" y="3582899"/>
            <a:ext cx="3383801" cy="253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etodist\Desktop\Заявка профориентация\IMG_12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19150"/>
            <a:ext cx="2326044" cy="310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2366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-7847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60748"/>
            <a:ext cx="5219236" cy="936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девчонок есть больница,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может в ней лечиться.</a:t>
            </a:r>
          </a:p>
        </p:txBody>
      </p:sp>
      <p:pic>
        <p:nvPicPr>
          <p:cNvPr id="5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etodist\Desktop\Заявка профориентация\IMG_1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22" y="2420888"/>
            <a:ext cx="2524297" cy="189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todist\Desktop\Заявка профориентация\IMG_12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9537"/>
            <a:ext cx="2232248" cy="297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todist\Desktop\Заявка профориентация\IMG_12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03754"/>
            <a:ext cx="2736304" cy="232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827584" y="4581128"/>
            <a:ext cx="4590336" cy="1087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мальчишек есть дорога,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вагонов очень много.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657563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-7847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968" y="2835942"/>
            <a:ext cx="4680520" cy="119780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много чем полна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оснащена.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todist\Desktop\Заявка профориентация\IMG_1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54" y="3605090"/>
            <a:ext cx="1937207" cy="2583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etodist\Desktop\Заявка профориентация\IMG_12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68" y="4432408"/>
            <a:ext cx="2093344" cy="1777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etodist\Desktop\Заявка профориентация\IMG_13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78" y="800674"/>
            <a:ext cx="2397603" cy="179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Заявка профориентация\IMG_12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357694"/>
            <a:ext cx="2393666" cy="179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Заявка профориентация\IMG_13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7" y="800674"/>
            <a:ext cx="1994013" cy="179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todist\Desktop\Заявка профориентация\IMG_1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56" y="1628800"/>
            <a:ext cx="2397603" cy="179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861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etodist\Desktop\hello_html_11e75b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-7847"/>
            <a:ext cx="9232711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891" y="548680"/>
            <a:ext cx="59150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нашу описали,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хотели, рассказали.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понравился рассказ?</a:t>
            </a:r>
          </a:p>
        </p:txBody>
      </p:sp>
      <p:pic>
        <p:nvPicPr>
          <p:cNvPr id="5" name="Picture 2" descr="D:\Pictures\P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55" b="95226" l="2770" r="926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58" y="25142"/>
            <a:ext cx="1779536" cy="16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etodist\Desktop\Заявка профориентация\IMG_1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14976"/>
            <a:ext cx="4824536" cy="3618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619672" y="5877272"/>
            <a:ext cx="5915000" cy="75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 высший класс!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116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428</TotalTime>
  <Words>199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Сергей</cp:lastModifiedBy>
  <cp:revision>26</cp:revision>
  <dcterms:created xsi:type="dcterms:W3CDTF">2018-03-07T08:34:18Z</dcterms:created>
  <dcterms:modified xsi:type="dcterms:W3CDTF">2018-11-24T07:15:03Z</dcterms:modified>
</cp:coreProperties>
</file>