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пг\0002-00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9525"/>
            <a:ext cx="9191626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5676" y="1772816"/>
            <a:ext cx="5040560" cy="302287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экспериментальной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 детей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возраста в формировании безопасного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поведения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дорогах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улицах города»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5736" y="409765"/>
            <a:ext cx="6152728" cy="858995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Муниципальное бюджетное дошкольное образовательное учреждение «Детский сад общеразвивающего вида  с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приоритетным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осуществлением деятельности по физическому направлению развития воспитанников № 22 «Малыш» </a:t>
            </a: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86528" y="5517232"/>
            <a:ext cx="460060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Власова Елена Анатольевна, </a:t>
            </a:r>
          </a:p>
          <a:p>
            <a:pPr algn="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endParaRPr lang="ru-RU" dirty="0"/>
          </a:p>
        </p:txBody>
      </p:sp>
      <p:pic>
        <p:nvPicPr>
          <p:cNvPr id="1027" name="Picture 3" descr="C:\Users\Пользователь\Desktop\пг\Презентация Microsoft PowerPoi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571647" cy="34668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10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19672" y="2046548"/>
            <a:ext cx="6696743" cy="2764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4000" b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внимание.</a:t>
            </a:r>
          </a:p>
          <a:p>
            <a:pPr marL="0" indent="0" algn="ctr">
              <a:buFont typeface="Arial" pitchFamily="34" charset="0"/>
              <a:buNone/>
            </a:pPr>
            <a:endParaRPr lang="ru-RU" sz="4000" b="1" smtClean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sz="4000" b="1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!!! Безопасных Вам дорог !!!</a:t>
            </a:r>
            <a:endParaRPr lang="ru-RU" sz="40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95028" y="692696"/>
            <a:ext cx="7776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«Оставляйте всегда что-то недосказанное, чтобы ребенку захотелось еще и еще раз возвратиться к тому, что он узнал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овая папка\IMG-20190109-WA00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284" y="2754799"/>
            <a:ext cx="4750338" cy="3559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08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87824" y="1696998"/>
            <a:ext cx="4320480" cy="281212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9608" y="2296218"/>
            <a:ext cx="3690664" cy="16654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42306" y="1120934"/>
            <a:ext cx="3168352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творческого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мышления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449416" y="4172953"/>
            <a:ext cx="316835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делать выводы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58330" y="4192647"/>
            <a:ext cx="273630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логики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познания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59632" y="2780652"/>
            <a:ext cx="2161939" cy="835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пытливость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ума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371750" y="5229200"/>
            <a:ext cx="5224586" cy="92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совместной познавательно – поисковой и исследовательской деятельности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051104" y="980728"/>
            <a:ext cx="2841376" cy="1210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проведение сравнений и обобщений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421571" y="351022"/>
            <a:ext cx="3456384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наблюдений 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574904" y="2780928"/>
            <a:ext cx="238958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явлений</a:t>
            </a:r>
          </a:p>
        </p:txBody>
      </p:sp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58417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 безопасного поведения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дорогах и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улицах города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дошкольного  возраста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через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экспериментирование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420889"/>
            <a:ext cx="7056784" cy="388843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развивать интерес и мотивацию к исследовательскому поиску;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создавать проблемные ситуации, которые инициируют детское любопытство, стимулируют стремление к исследованию;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понимать значимость проведенного эксперимента;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привлекать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экспериментальной  деятельности дошкольника.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экспериментирования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72816"/>
            <a:ext cx="6984776" cy="4525963"/>
          </a:xfrm>
        </p:spPr>
        <p:txBody>
          <a:bodyPr/>
          <a:lstStyle/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Выделение и постановка проблемы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Выдвижение гипотезы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Поиск и предложение возможных вариантов решения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Сбор материала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u="sng" dirty="0">
                <a:latin typeface="Times New Roman" pitchFamily="18" charset="0"/>
                <a:cs typeface="Times New Roman" pitchFamily="18" charset="0"/>
              </a:rPr>
              <a:t>Анализ полученных результатов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56895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методы экспериментирования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etodist\Desktop\IMG_13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8" y="3068960"/>
            <a:ext cx="4608683" cy="34563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4032448" cy="302433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наглядные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словесные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практические</a:t>
            </a:r>
          </a:p>
        </p:txBody>
      </p:sp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444" y="404664"/>
            <a:ext cx="692311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700808"/>
            <a:ext cx="6912768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родительские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собрания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еседы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мастер-классы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праздники и развлечения с участием «Детско-юношеского центра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привлечением инспекторов ГИБДД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пг\IMG-20190104-WA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18" y="1578868"/>
            <a:ext cx="2664296" cy="47365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пг\IMG-20190104-WA00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2" y="2189489"/>
            <a:ext cx="6249392" cy="35152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110444" y="404664"/>
            <a:ext cx="6923112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родителями</a:t>
            </a:r>
          </a:p>
        </p:txBody>
      </p:sp>
      <p:pic>
        <p:nvPicPr>
          <p:cNvPr id="3074" name="Picture 2" descr="C:\Users\Пользователь\Desktop\пг\IMG-20190105-WA00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92" y="1530491"/>
            <a:ext cx="6354403" cy="4765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esktop\пг\IMG-20190105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76" y="1262117"/>
            <a:ext cx="6712234" cy="50341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пг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1661" y="0"/>
            <a:ext cx="5110751" cy="11247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 стране дорожных знаков»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ocuments\Газета В стране дорожных знаков\1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3" y="256902"/>
            <a:ext cx="1689560" cy="2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Газета В стране дорожных знаков\23 (11)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908" y="1732327"/>
            <a:ext cx="1458859" cy="208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Газета В стране дорожных знаков\21 (9)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70" y="1338331"/>
            <a:ext cx="1463438" cy="209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Газета В стране дорожных знаков\19 (7)\1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50" y="1014668"/>
            <a:ext cx="1538783" cy="219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Documents\Газета В стране дорожных знаков\12\4 коп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50" y="3950490"/>
            <a:ext cx="1678246" cy="2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Documents\Газета В стране дорожных знаков\8\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90" y="630296"/>
            <a:ext cx="156254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Documents\Газета В стране дорожных знаков\6\0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73" y="4253373"/>
            <a:ext cx="1684682" cy="239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Documents\Газета В стране дорожных знаков\16 (4)\2-3 копия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13" y="4215563"/>
            <a:ext cx="3203354" cy="24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ocuments\Газета В стране дорожных знаков\14 (2)\2-3 копия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2837302"/>
            <a:ext cx="2963141" cy="22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Газета В стране дорожных знаков\17 (5)\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76" y="3816455"/>
            <a:ext cx="1678247" cy="23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84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188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«Организация  экспериментальной  деятельности детей  дошкольного возраста в формировании безопасного  поведения на дорогах  и улицах города» </vt:lpstr>
      <vt:lpstr>Презентация PowerPoint</vt:lpstr>
      <vt:lpstr>Презентация PowerPoint</vt:lpstr>
      <vt:lpstr>Цель: формирование основ безопасного поведения                на дорогах и  улицах города у детей              дошкольного  возраста  через                экспериментирование</vt:lpstr>
      <vt:lpstr>Структура экспериментирования</vt:lpstr>
      <vt:lpstr>Формы и методы экспериментирования</vt:lpstr>
      <vt:lpstr>Работа с родителями</vt:lpstr>
      <vt:lpstr>Работа с родителями</vt:lpstr>
      <vt:lpstr>Газета  «В стране дорожных знаков»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metodist</cp:lastModifiedBy>
  <cp:revision>16</cp:revision>
  <dcterms:created xsi:type="dcterms:W3CDTF">2019-01-07T18:55:12Z</dcterms:created>
  <dcterms:modified xsi:type="dcterms:W3CDTF">2019-01-11T08:54:56Z</dcterms:modified>
</cp:coreProperties>
</file>